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61" r:id="rId12"/>
    <p:sldId id="262" r:id="rId13"/>
    <p:sldId id="259" r:id="rId5"/>
    <p:sldId id="263" r:id="rId14"/>
    <p:sldId id="264" r:id="rId15"/>
    <p:sldId id="265" r:id="rId16"/>
    <p:sldId id="266" r:id="rId17"/>
    <p:sldId id="260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144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576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?>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?>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?>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?>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503920" y="-2011680"/>
            <a:ext cx="6400800" cy="6400800"/>
          </a:xfrm>
          <a:prstGeom prst="ellipse">
            <a:avLst/>
          </a:prstGeom>
          <a:solidFill>
            <a:srgbClr val="9F2D00">
              <a:alpha val="2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9692640" y="3657600"/>
            <a:ext cx="4572000" cy="4572000"/>
          </a:xfrm>
          <a:prstGeom prst="ellipse">
            <a:avLst/>
          </a:prstGeom>
          <a:solidFill>
            <a:srgbClr val="F99C00">
              <a:alpha val="1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22960" y="1965960"/>
            <a:ext cx="7772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200" b="1" dirty="0">
                <a:solidFill>
                  <a:srgbClr val="F99C0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SHIFT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822960" y="2788920"/>
            <a:ext cx="7772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kern="0" spc="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822960" y="3794760"/>
            <a:ext cx="9601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[TRACK CODE]  ·  Vibe Coding Portable Web Objects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22960" y="4297680"/>
            <a:ext cx="9601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FB9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Turn Storyline and Rise into repeatable, high-engagement games. Rachel Weiss, EM Designs.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59893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HAPPENS. LEAD IT.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6510528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2026  ·  ATD Central Florida  ·  Westgate Lakes Resort &amp; Spa  ·  July 29, 2026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9F2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CHECKPOINT 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0972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now, you should have: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219456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31750">
            <a:solidFill>
              <a:srgbClr val="F99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88720" y="21488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game living inside a Storyline or Rise course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48640" y="297180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31750">
            <a:solidFill>
              <a:srgbClr val="F99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88720" y="29260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dragon-flight build started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548640" y="374904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31750">
            <a:solidFill>
              <a:srgbClr val="F99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188720" y="37033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know where the deeper path and the PWO Generator live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548640" y="4937760"/>
            <a:ext cx="10332720" cy="1143000"/>
          </a:xfrm>
          <a:prstGeom prst="roundRect">
            <a:avLst>
              <a:gd name="adj" fmla="val 8000"/>
            </a:avLst>
          </a:prstGeom>
          <a:solidFill>
            <a:srgbClr val="FFB96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14400" y="5074920"/>
            <a:ext cx="9601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Behind on time? All good. Every step is written out on the session page, self-paced.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6510528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2026  ·  ATD Central Florida  ·  Westgate Lakes Resort &amp; Spa  ·  July 29, 2026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0116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your path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149840" y="274320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ways to keep building after today: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1965960"/>
            <a:ext cx="10332720" cy="777240"/>
          </a:xfrm>
          <a:prstGeom prst="roundRect">
            <a:avLst>
              <a:gd name="adj" fmla="val 9412"/>
            </a:avLst>
          </a:prstGeom>
          <a:solidFill>
            <a:srgbClr val="F7F7F7"/>
          </a:solidFill>
          <a:ln/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22960" y="2167128"/>
            <a:ext cx="384048" cy="384048"/>
          </a:xfrm>
          <a:prstGeom prst="ellipse">
            <a:avLst/>
          </a:prstGeom>
          <a:solidFill>
            <a:srgbClr val="F99C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22960" y="216712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417320" y="2039112"/>
            <a:ext cx="9235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it fast: the Lovable folder, what we did today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2926080"/>
            <a:ext cx="10332720" cy="777240"/>
          </a:xfrm>
          <a:prstGeom prst="roundRect">
            <a:avLst>
              <a:gd name="adj" fmla="val 9412"/>
            </a:avLst>
          </a:prstGeom>
          <a:solidFill>
            <a:srgbClr val="F7F7F7"/>
          </a:solidFill>
          <a:ln/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822960" y="3127248"/>
            <a:ext cx="384048" cy="384048"/>
          </a:xfrm>
          <a:prstGeom prst="ellipse">
            <a:avLst/>
          </a:prstGeom>
          <a:solidFill>
            <a:srgbClr val="F99C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22960" y="312724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17320" y="2999232"/>
            <a:ext cx="9235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it deeper: Figma Make or Base44 plus Replit, in your toolkit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886200"/>
            <a:ext cx="10332720" cy="777240"/>
          </a:xfrm>
          <a:prstGeom prst="roundRect">
            <a:avLst>
              <a:gd name="adj" fmla="val 9412"/>
            </a:avLst>
          </a:prstGeom>
          <a:solidFill>
            <a:srgbClr val="F7F7F7"/>
          </a:solidFill>
          <a:ln/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22960" y="4087368"/>
            <a:ext cx="384048" cy="384048"/>
          </a:xfrm>
          <a:prstGeom prst="ellipse">
            <a:avLst/>
          </a:prstGeom>
          <a:solidFill>
            <a:srgbClr val="F99C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22960" y="40873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17320" y="3959352"/>
            <a:ext cx="9235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build at all: the PWO Generator, free on emdesigns.ai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48640" y="6035040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F2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Everything, including these slides, lives at emdesigns.ai/shift-summit.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7200" y="6510528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2026  ·  ATD Central Florida  ·  Westgate Lakes Resort &amp; Spa  ·  July 29, 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0A0A0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01168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Objectives &amp; Deliverable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149840" y="274320"/>
            <a:ext cx="1645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[TRACK CODE]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14173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end of this block, you will have: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1965960"/>
            <a:ext cx="10332720" cy="777240"/>
          </a:xfrm>
          <a:prstGeom prst="roundRect">
            <a:avLst>
              <a:gd name="adj" fmla="val 9412"/>
            </a:avLst>
          </a:prstGeom>
          <a:solidFill>
            <a:srgbClr val="F7F7F7"/>
          </a:solidFill>
          <a:ln/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22960" y="2167128"/>
            <a:ext cx="384048" cy="384048"/>
          </a:xfrm>
          <a:prstGeom prst="ellipse">
            <a:avLst/>
          </a:prstGeom>
          <a:solidFill>
            <a:srgbClr val="F99C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22960" y="216712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417320" y="2039112"/>
            <a:ext cx="9235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playable game you built with Lovable, packaged as a web-object folder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2926080"/>
            <a:ext cx="10332720" cy="777240"/>
          </a:xfrm>
          <a:prstGeom prst="roundRect">
            <a:avLst>
              <a:gd name="adj" fmla="val 9412"/>
            </a:avLst>
          </a:prstGeom>
          <a:solidFill>
            <a:srgbClr val="F7F7F7"/>
          </a:solidFill>
          <a:ln/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822960" y="3127248"/>
            <a:ext cx="384048" cy="384048"/>
          </a:xfrm>
          <a:prstGeom prst="ellipse">
            <a:avLst/>
          </a:prstGeom>
          <a:solidFill>
            <a:srgbClr val="F99C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822960" y="312724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417320" y="2999232"/>
            <a:ext cx="9235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game inserted in Storyline or a Rise Code Block, published to test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548640" y="3886200"/>
            <a:ext cx="10332720" cy="777240"/>
          </a:xfrm>
          <a:prstGeom prst="roundRect">
            <a:avLst>
              <a:gd name="adj" fmla="val 9412"/>
            </a:avLst>
          </a:prstGeom>
          <a:solidFill>
            <a:srgbClr val="F7F7F7"/>
          </a:solidFill>
          <a:ln/>
          <a:effectLst>
            <a:outerShdw blurRad="76200" dist="25400" dir="54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22960" y="4087368"/>
            <a:ext cx="384048" cy="384048"/>
          </a:xfrm>
          <a:prstGeom prst="ellipse">
            <a:avLst/>
          </a:prstGeom>
          <a:solidFill>
            <a:srgbClr val="F99C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22960" y="4087368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17320" y="3959352"/>
            <a:ext cx="9235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own dragon-flight quiz game started, with your questions in it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48640" y="6035040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F2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Framing time: first 10–15 minutes only. Everything after this slide is build time.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7200" y="6510528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2026  ·  ATD Central Florida  ·  Westgate Lakes Resort &amp; Spa  ·  July 29, 2026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Along: Step 1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set up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6675120" cy="4389120"/>
          </a:xfrm>
          <a:prstGeom prst="roundRect">
            <a:avLst>
              <a:gd name="adj" fmla="val 2083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11680"/>
            <a:ext cx="594360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this now:
</a:t>
            </a:r>
            <a:r>
              <a:rPr lang="en-US" sz="1400" dirty="0">
                <a:solidFill>
                  <a:srgbClr val="F2E9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emdesigns.ai/shift-summit on your laptop. Create a free Lovable account (lovable.dev) if you haven’t already. Everything we use today lives on that one page.
</a:t>
            </a:r>
            <a:r>
              <a:rPr lang="en-US" sz="1600" b="1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for:
</a:t>
            </a:r>
            <a:r>
              <a:rPr lang="en-US" sz="1400" dirty="0">
                <a:solidFill>
                  <a:srgbClr val="F2E9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emails can be slow on conference wifi. If Lovable stalls, keep the page open and pair up with a neighbor for now.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52360" y="1691640"/>
            <a:ext cx="4160520" cy="4389120"/>
          </a:xfrm>
          <a:prstGeom prst="roundRect">
            <a:avLst>
              <a:gd name="adj" fmla="val 2198"/>
            </a:avLst>
          </a:prstGeom>
          <a:solidFill>
            <a:srgbClr val="9F2D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52360" y="1874520"/>
            <a:ext cx="4160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FFFFFF"/>
                </a:solidFill>
              </a:rPr>
              <a:t>⏱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452360" y="269748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min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7452360" y="3246120"/>
            <a:ext cx="4160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B9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on this step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818120" y="3931920"/>
            <a:ext cx="342900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Checkpoint: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session page is open and you can log in to Lovable.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6510528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2026  ·  ATD Central Florida  ·  Westgate Lakes Resort &amp; Spa  ·  July 29, 2026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9F2D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CHECKPOINT 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48640" y="10972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now, you should have: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48640" y="219456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31750">
            <a:solidFill>
              <a:srgbClr val="F99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188720" y="21488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Lovable account and a game running in preview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48640" y="297180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31750">
            <a:solidFill>
              <a:srgbClr val="F99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188720" y="29260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codebase zip downloaded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548640" y="3749040"/>
            <a:ext cx="457200" cy="4572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31750">
            <a:solidFill>
              <a:srgbClr val="F99C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188720" y="370332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session page still open (you will need it)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548640" y="4937760"/>
            <a:ext cx="10332720" cy="1143000"/>
          </a:xfrm>
          <a:prstGeom prst="roundRect">
            <a:avLst>
              <a:gd name="adj" fmla="val 8000"/>
            </a:avLst>
          </a:prstGeom>
          <a:solidFill>
            <a:srgbClr val="FFB96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14400" y="5074920"/>
            <a:ext cx="9601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Behind on time? Grab the ready-made Tetris zip from the session page and keep moving with us.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" y="6510528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2026  ·  ATD Central Florida  ·  Westgate Lakes Resort &amp; Spa  ·  July 29, 2026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286000"/>
            <a:ext cx="6400800" cy="6400800"/>
          </a:xfrm>
          <a:prstGeom prst="ellipse">
            <a:avLst/>
          </a:prstGeom>
          <a:solidFill>
            <a:srgbClr val="F99C00">
              <a:alpha val="1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Built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Vibe Coding Portable Web Objects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40080" y="2468880"/>
            <a:ext cx="777240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 leave the room:
</a:t>
            </a:r>
            <a:r>
              <a:rPr lang="en-US" sz="1500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1.  </a:t>
            </a:r>
            <a:r>
              <a:rPr lang="en-US" sz="1500" dirty="0">
                <a:solidFill>
                  <a:srgbClr val="F2E9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Publish your course or save your game zip somewhere real, not your Downloads folder
</a:t>
            </a:r>
            <a:r>
              <a:rPr lang="en-US" sz="1500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2.  </a:t>
            </a:r>
            <a:r>
              <a:rPr lang="en-US" sz="1500" dirty="0">
                <a:solidFill>
                  <a:srgbClr val="F2E9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Bookmark emdesigns.ai/shift-summit. Everything from today lives there
</a:t>
            </a:r>
            <a:r>
              <a:rPr lang="en-US" sz="1500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 xml:space="preserve">3.  </a:t>
            </a:r>
            <a:r>
              <a:rPr lang="en-US" sz="1500" dirty="0">
                <a:solidFill>
                  <a:srgbClr val="F2E9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60-second share-out: what is the first thing you will turn into a game?
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5029200"/>
            <a:ext cx="7772400" cy="1051560"/>
          </a:xfrm>
          <a:prstGeom prst="roundRect">
            <a:avLst>
              <a:gd name="adj" fmla="val 8696"/>
            </a:avLst>
          </a:prstGeom>
          <a:solidFill>
            <a:srgbClr val="141414"/>
          </a:solidFill>
          <a:ln w="19050">
            <a:solidFill>
              <a:srgbClr val="9F2D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14400" y="5138928"/>
            <a:ext cx="7223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B9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to get help after today: rachel@emdesigns.ai, or find Rachel Weiss on LinkedIn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6510528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2026  ·  ATD Central Florida  ·  Westgate Lakes Resort &amp; Spa  ·  July 29, 2026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Along: Step 2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Paste the Lovable prompt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6675120" cy="4389120"/>
          </a:xfrm>
          <a:prstGeom prst="roundRect">
            <a:avLst>
              <a:gd name="adj" fmla="val 2083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11680"/>
            <a:ext cx="594360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this now:
</a:t>
            </a:r>
            <a:r>
              <a:rPr lang="en-US" sz="1400" dirty="0">
                <a:solidFill>
                  <a:srgbClr val="F2E9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session page, hit Start here: copy the Lovable prompt. Paste it into Lovable and let it build. Yours may come out different from mine. That is vibe coding.
</a:t>
            </a:r>
            <a:r>
              <a:rPr lang="en-US" sz="1600" b="1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for:
</a:t>
            </a:r>
            <a:r>
              <a:rPr lang="en-US" sz="1400" dirty="0">
                <a:solidFill>
                  <a:srgbClr val="F2E9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the game comes out weird, tell Lovable what to change in plain language. You are directing, not programming.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52360" y="1691640"/>
            <a:ext cx="4160520" cy="4389120"/>
          </a:xfrm>
          <a:prstGeom prst="roundRect">
            <a:avLst>
              <a:gd name="adj" fmla="val 2198"/>
            </a:avLst>
          </a:prstGeom>
          <a:solidFill>
            <a:srgbClr val="9F2D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52360" y="1874520"/>
            <a:ext cx="4160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FFFFFF"/>
                </a:solidFill>
              </a:rPr>
              <a:t>⏱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452360" y="269748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min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7452360" y="3246120"/>
            <a:ext cx="4160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B9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on this step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818120" y="3931920"/>
            <a:ext cx="342900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Checkpoint: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playable game is running in your Lovable preview.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6510528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2026  ·  ATD Central Florida  ·  Westgate Lakes Resort &amp; Spa  ·  July 29, 2026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Along: Step 3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Download the folder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6675120" cy="4389120"/>
          </a:xfrm>
          <a:prstGeom prst="roundRect">
            <a:avLst>
              <a:gd name="adj" fmla="val 2083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11680"/>
            <a:ext cx="594360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this now:
</a:t>
            </a:r>
            <a:r>
              <a:rPr lang="en-US" sz="1400" dirty="0">
                <a:solidFill>
                  <a:srgbClr val="F2E9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Download codebase in Lovable. You get a zip with the web-object folder inside. That folder is your game.
</a:t>
            </a:r>
            <a:r>
              <a:rPr lang="en-US" sz="1600" b="1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for:
</a:t>
            </a:r>
            <a:r>
              <a:rPr lang="en-US" sz="1400" dirty="0">
                <a:solidFill>
                  <a:srgbClr val="F2E9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Can’t find the download, or your build went sideways? The ready-made zip is on the session page. Nobody gets stuck today.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52360" y="1691640"/>
            <a:ext cx="4160520" cy="4389120"/>
          </a:xfrm>
          <a:prstGeom prst="roundRect">
            <a:avLst>
              <a:gd name="adj" fmla="val 2198"/>
            </a:avLst>
          </a:prstGeom>
          <a:solidFill>
            <a:srgbClr val="9F2D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52360" y="1874520"/>
            <a:ext cx="4160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FFFFFF"/>
                </a:solidFill>
              </a:rPr>
              <a:t>⏱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452360" y="269748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min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7452360" y="3246120"/>
            <a:ext cx="4160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B9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on this step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818120" y="3931920"/>
            <a:ext cx="342900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Checkpoint: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the zip saved somewhere you can find it.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6510528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2026  ·  ATD Central Florida  ·  Westgate Lakes Resort &amp; Spa  ·  July 29, 2026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Along: Step 4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 it in your course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6675120" cy="4389120"/>
          </a:xfrm>
          <a:prstGeom prst="roundRect">
            <a:avLst>
              <a:gd name="adj" fmla="val 2083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11680"/>
            <a:ext cx="594360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this now:
</a:t>
            </a:r>
            <a:r>
              <a:rPr lang="en-US" sz="1400" dirty="0">
                <a:solidFill>
                  <a:srgbClr val="F2E9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Storyline: Insert &gt; Web Object, point it at the unzipped folder. Rise: add a Code Block and upload the zip. Then publish to test.
</a:t>
            </a:r>
            <a:r>
              <a:rPr lang="en-US" sz="1600" b="1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for:
</a:t>
            </a:r>
            <a:r>
              <a:rPr lang="en-US" sz="1400" dirty="0">
                <a:solidFill>
                  <a:srgbClr val="F2E9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Storyline wants the folder, Rise wants the zip. Mixing those up is the number one snag in this step.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52360" y="1691640"/>
            <a:ext cx="4160520" cy="4389120"/>
          </a:xfrm>
          <a:prstGeom prst="roundRect">
            <a:avLst>
              <a:gd name="adj" fmla="val 2198"/>
            </a:avLst>
          </a:prstGeom>
          <a:solidFill>
            <a:srgbClr val="9F2D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52360" y="1874520"/>
            <a:ext cx="4160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FFFFFF"/>
                </a:solidFill>
              </a:rPr>
              <a:t>⏱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452360" y="269748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7452360" y="3246120"/>
            <a:ext cx="4160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B9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on this step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818120" y="3931920"/>
            <a:ext cx="342900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Checkpoint: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game plays inside a published course.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6510528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2026  ·  ATD Central Florida  ·  Westgate Lakes Resort &amp; Spa  ·  July 29, 2026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Along: Step 5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9601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Fly the dragon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6675120" cy="4389120"/>
          </a:xfrm>
          <a:prstGeom prst="roundRect">
            <a:avLst>
              <a:gd name="adj" fmla="val 2083"/>
            </a:avLst>
          </a:prstGeom>
          <a:solidFill>
            <a:srgbClr val="141414"/>
          </a:solidFill>
          <a:ln w="12700">
            <a:solidFill>
              <a:srgbClr val="2A2A2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011680"/>
            <a:ext cx="594360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this now:
</a:t>
            </a:r>
            <a:r>
              <a:rPr lang="en-US" sz="1400" dirty="0">
                <a:solidFill>
                  <a:srgbClr val="F2E9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Play Dragon Flight on the session page (5 min). Peek at how it was vibe-coded (10 min). Then hit Start the workshop and begin your own build with your four questions (15 min).
</a:t>
            </a:r>
            <a:r>
              <a:rPr lang="en-US" sz="1600" b="1" dirty="0">
                <a:solidFill>
                  <a:srgbClr val="F99C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for:
</a:t>
            </a:r>
            <a:r>
              <a:rPr lang="en-US" sz="1400" dirty="0">
                <a:solidFill>
                  <a:srgbClr val="F2E9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workshop page is fully self-paced. Wherever you get to in the room, you can finish at home.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452360" y="1691640"/>
            <a:ext cx="4160520" cy="4389120"/>
          </a:xfrm>
          <a:prstGeom prst="roundRect">
            <a:avLst>
              <a:gd name="adj" fmla="val 2198"/>
            </a:avLst>
          </a:prstGeom>
          <a:solidFill>
            <a:srgbClr val="9F2D0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52360" y="1874520"/>
            <a:ext cx="41605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dirty="0">
                <a:solidFill>
                  <a:srgbClr val="FFFFFF"/>
                </a:solidFill>
              </a:rPr>
              <a:t>⏱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452360" y="2697480"/>
            <a:ext cx="4160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min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7452360" y="3246120"/>
            <a:ext cx="4160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B96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 on this step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818120" y="3931920"/>
            <a:ext cx="342900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Checkpoint: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own dragon-flight build is started with your questions.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57200" y="6510528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9C9C9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SHIFT 2026  ·  ATD Central Florida  ·  Westgate Lakes Resort &amp; Spa  ·  July 29,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348</Words>
  <Application>Microsoft Office PowerPoint</Application>
  <PresentationFormat>Widescreen</PresentationFormat>
  <Paragraphs>43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Arial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Ebony Lawrence</cp:lastModifiedBy>
  <cp:revision>1</cp:revision>
  <dcterms:created xsi:type="dcterms:W3CDTF">2026-07-10T17:45:27Z</dcterms:created>
  <dcterms:modified xsi:type="dcterms:W3CDTF">2026-07-10T18:50:53Z</dcterms:modified>
</cp:coreProperties>
</file>